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70" r:id="rId5"/>
    <p:sldId id="269" r:id="rId6"/>
    <p:sldId id="258" r:id="rId7"/>
    <p:sldId id="262" r:id="rId8"/>
    <p:sldId id="267" r:id="rId9"/>
    <p:sldId id="264" r:id="rId10"/>
    <p:sldId id="266" r:id="rId11"/>
    <p:sldId id="265" r:id="rId12"/>
    <p:sldId id="268" r:id="rId13"/>
    <p:sldId id="259" r:id="rId14"/>
    <p:sldId id="271" r:id="rId15"/>
    <p:sldId id="272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10/11/2023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10/11/2023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10/11/2023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10/11/2023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10/11/2023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10/11/2023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10/11/2023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10/11/2023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10/11/2023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10/11/2023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685E-77FA-4F2A-8524-2706450817A3}" type="datetimeFigureOut">
              <a:rPr lang="it-IT" smtClean="0"/>
              <a:pPr/>
              <a:t>10/11/2023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EEF-3FAF-46F9-BAC6-29ACA81DA6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8685E-77FA-4F2A-8524-2706450817A3}" type="datetimeFigureOut">
              <a:rPr lang="it-IT" smtClean="0"/>
              <a:pPr/>
              <a:t>10/11/2023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FBEEF-3FAF-46F9-BAC6-29ACA81DA60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POLITICHE  COMUNITARIE\Educare questione di comunità\materiali da pubblicare\banner 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89040"/>
            <a:ext cx="5663457" cy="1917101"/>
          </a:xfrm>
          <a:prstGeom prst="rect">
            <a:avLst/>
          </a:prstGeom>
          <a:noFill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309" y="155270"/>
            <a:ext cx="1119610" cy="113048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005" y="201540"/>
            <a:ext cx="704686" cy="875518"/>
          </a:xfrm>
          <a:prstGeom prst="rect">
            <a:avLst/>
          </a:prstGeom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xmlns="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815" y="5574556"/>
            <a:ext cx="8718185" cy="87551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4EB6D4B7-3E36-192F-4A58-D5D45623F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606420"/>
            <a:ext cx="6858000" cy="2030492"/>
          </a:xfrm>
        </p:spPr>
        <p:txBody>
          <a:bodyPr/>
          <a:lstStyle/>
          <a:p>
            <a:r>
              <a:rPr lang="en-US" dirty="0" err="1" smtClean="0"/>
              <a:t>Educare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Project “BEYOND - Rural Communities pushing BEYOND COVID-19”</a:t>
            </a:r>
            <a:br>
              <a:rPr lang="en-US" sz="2400" dirty="0"/>
            </a:br>
            <a:r>
              <a:rPr lang="en-US" sz="2400" dirty="0"/>
              <a:t>ref: 101091100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B6C13EBC-084A-369B-FCF5-46A7237E7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608" y="2564904"/>
            <a:ext cx="6858000" cy="124182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Presenters:  </a:t>
            </a:r>
          </a:p>
          <a:p>
            <a:r>
              <a:rPr lang="en-US" dirty="0" smtClean="0"/>
              <a:t>Eddy Galeotti - Giovanni </a:t>
            </a:r>
            <a:r>
              <a:rPr lang="en-US" dirty="0"/>
              <a:t>Mazzoli</a:t>
            </a:r>
          </a:p>
          <a:p>
            <a:r>
              <a:rPr lang="en-US" dirty="0"/>
              <a:t>Date: 14/11/23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galeottie\Desktop\ScreenHunter_1308 Oct. 15 17.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36912"/>
            <a:ext cx="5041924" cy="3168352"/>
          </a:xfrm>
          <a:prstGeom prst="rect">
            <a:avLst/>
          </a:prstGeom>
          <a:noFill/>
        </p:spPr>
      </p:pic>
      <p:pic>
        <p:nvPicPr>
          <p:cNvPr id="7171" name="Picture 3" descr="P:\POLITICHE  COMUNITARIE\Educare questione di comunità\materiali da pubblicare\old_già pubblicati\banner festiv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6223396" cy="2304256"/>
          </a:xfrm>
          <a:prstGeom prst="rect">
            <a:avLst/>
          </a:prstGeom>
          <a:noFill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5808866-F5DC-4A8E-A8E8-08FDE7FDB278}"/>
              </a:ext>
            </a:extLst>
          </p:cNvPr>
          <p:cNvSpPr txBox="1"/>
          <p:nvPr/>
        </p:nvSpPr>
        <p:spPr>
          <a:xfrm>
            <a:off x="395536" y="35730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But</a:t>
            </a:r>
            <a:r>
              <a:rPr lang="it-IT" b="1" dirty="0"/>
              <a:t> </a:t>
            </a:r>
            <a:r>
              <a:rPr lang="it-IT" b="1" dirty="0" err="1"/>
              <a:t>sometimes</a:t>
            </a:r>
            <a:r>
              <a:rPr lang="it-IT" b="1" dirty="0"/>
              <a:t> the </a:t>
            </a:r>
            <a:r>
              <a:rPr lang="it-IT" b="1" dirty="0" err="1"/>
              <a:t>unexpected</a:t>
            </a:r>
            <a:r>
              <a:rPr lang="it-IT" b="1" dirty="0"/>
              <a:t> </a:t>
            </a:r>
            <a:r>
              <a:rPr lang="it-IT" b="1" dirty="0" err="1"/>
              <a:t>happens</a:t>
            </a:r>
            <a:r>
              <a:rPr lang="it-IT" b="1" dirty="0"/>
              <a:t>…..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xmlns="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aleottie\Desktop\ScreenHunter_1305 Oct. 15 17.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4852690" cy="2066958"/>
          </a:xfrm>
          <a:prstGeom prst="rect">
            <a:avLst/>
          </a:prstGeom>
          <a:noFill/>
        </p:spPr>
      </p:pic>
      <p:pic>
        <p:nvPicPr>
          <p:cNvPr id="1028" name="Picture 4" descr="C:\Users\galeottie\Desktop\ScreenHunter_1261 Sep. 07 09.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953358" cy="1368152"/>
          </a:xfrm>
          <a:prstGeom prst="rect">
            <a:avLst/>
          </a:prstGeom>
          <a:noFill/>
        </p:spPr>
      </p:pic>
      <p:pic>
        <p:nvPicPr>
          <p:cNvPr id="2050" name="Picture 2" descr="P:\POLITICHE  COMUNITARIE\Europa per i cittadini 2019\GET2IT Varadzin\3rd event Cavriago\power point e materiali\Madeleine_A4_dateok 4 incontri 2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455" y="188640"/>
            <a:ext cx="4078033" cy="5765230"/>
          </a:xfrm>
          <a:prstGeom prst="rect">
            <a:avLst/>
          </a:prstGeom>
          <a:noFill/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2F186F6-2F3A-43B2-9565-D3270DFAC96B}"/>
              </a:ext>
            </a:extLst>
          </p:cNvPr>
          <p:cNvSpPr txBox="1"/>
          <p:nvPr/>
        </p:nvSpPr>
        <p:spPr>
          <a:xfrm>
            <a:off x="228830" y="1232385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Day by day the group </a:t>
            </a:r>
            <a:r>
              <a:rPr lang="it-IT" sz="1400" dirty="0" err="1"/>
              <a:t>understood</a:t>
            </a:r>
            <a:r>
              <a:rPr lang="it-IT" sz="1400" dirty="0"/>
              <a:t> </a:t>
            </a:r>
            <a:r>
              <a:rPr lang="it-IT" sz="1400" dirty="0" err="1"/>
              <a:t>that</a:t>
            </a:r>
            <a:r>
              <a:rPr lang="it-IT" sz="1400" dirty="0"/>
              <a:t> </a:t>
            </a:r>
            <a:r>
              <a:rPr lang="it-IT" sz="1400" dirty="0" err="1"/>
              <a:t>they</a:t>
            </a:r>
            <a:r>
              <a:rPr lang="it-IT" sz="1400" dirty="0"/>
              <a:t> </a:t>
            </a:r>
            <a:r>
              <a:rPr lang="it-IT" sz="1400" dirty="0" err="1"/>
              <a:t>could</a:t>
            </a:r>
            <a:r>
              <a:rPr lang="it-IT" sz="1400" dirty="0"/>
              <a:t> be a </a:t>
            </a:r>
            <a:r>
              <a:rPr lang="it-IT" sz="1400" dirty="0" err="1"/>
              <a:t>resource</a:t>
            </a:r>
            <a:r>
              <a:rPr lang="it-IT" sz="1400" dirty="0"/>
              <a:t> for the </a:t>
            </a:r>
            <a:r>
              <a:rPr lang="it-IT" sz="1400" dirty="0" err="1"/>
              <a:t>comunity</a:t>
            </a:r>
            <a:r>
              <a:rPr lang="it-IT" sz="1400" dirty="0"/>
              <a:t> </a:t>
            </a:r>
            <a:r>
              <a:rPr lang="it-IT" sz="1400" dirty="0" err="1"/>
              <a:t>not</a:t>
            </a:r>
            <a:r>
              <a:rPr lang="it-IT" sz="1400" dirty="0"/>
              <a:t> </a:t>
            </a:r>
            <a:r>
              <a:rPr lang="it-IT" sz="1400" dirty="0" err="1"/>
              <a:t>only</a:t>
            </a:r>
            <a:r>
              <a:rPr lang="it-IT" sz="1400" dirty="0"/>
              <a:t> on educational </a:t>
            </a:r>
            <a:r>
              <a:rPr lang="it-IT" sz="1400" dirty="0" err="1"/>
              <a:t>topics</a:t>
            </a:r>
            <a:r>
              <a:rPr lang="it-IT" sz="1400" dirty="0"/>
              <a:t>. </a:t>
            </a:r>
          </a:p>
          <a:p>
            <a:r>
              <a:rPr lang="it-IT" sz="1400" dirty="0" err="1"/>
              <a:t>They</a:t>
            </a:r>
            <a:r>
              <a:rPr lang="it-IT" sz="1400" dirty="0"/>
              <a:t> </a:t>
            </a:r>
            <a:r>
              <a:rPr lang="it-IT" sz="1400" dirty="0" err="1"/>
              <a:t>began</a:t>
            </a:r>
            <a:r>
              <a:rPr lang="it-IT" sz="1400" dirty="0"/>
              <a:t> to </a:t>
            </a:r>
            <a:r>
              <a:rPr lang="it-IT" sz="1400" dirty="0" err="1"/>
              <a:t>organize</a:t>
            </a:r>
            <a:r>
              <a:rPr lang="it-IT" sz="1400" dirty="0"/>
              <a:t> the </a:t>
            </a:r>
            <a:r>
              <a:rPr lang="it-IT" sz="1400" dirty="0" err="1"/>
              <a:t>Comunity</a:t>
            </a:r>
            <a:r>
              <a:rPr lang="it-IT" sz="1400" dirty="0"/>
              <a:t> Festival to involve the </a:t>
            </a:r>
            <a:r>
              <a:rPr lang="it-IT" sz="1400" dirty="0" err="1"/>
              <a:t>whole</a:t>
            </a:r>
            <a:r>
              <a:rPr lang="it-IT" sz="1400" dirty="0"/>
              <a:t> </a:t>
            </a:r>
            <a:r>
              <a:rPr lang="it-IT" sz="1400" dirty="0" err="1"/>
              <a:t>citizens</a:t>
            </a:r>
            <a:r>
              <a:rPr lang="it-IT" sz="1400" dirty="0"/>
              <a:t> on </a:t>
            </a:r>
            <a:r>
              <a:rPr lang="it-IT" sz="1400" dirty="0" err="1"/>
              <a:t>diffrent</a:t>
            </a:r>
            <a:r>
              <a:rPr lang="it-IT" sz="1400" dirty="0"/>
              <a:t> </a:t>
            </a:r>
            <a:r>
              <a:rPr lang="it-IT" sz="1400" dirty="0" err="1"/>
              <a:t>topics</a:t>
            </a:r>
            <a:r>
              <a:rPr lang="it-IT" sz="1400" dirty="0"/>
              <a:t> </a:t>
            </a:r>
            <a:r>
              <a:rPr lang="it-IT" sz="1400" dirty="0" err="1"/>
              <a:t>as</a:t>
            </a:r>
            <a:r>
              <a:rPr lang="it-IT" sz="1400" dirty="0"/>
              <a:t> for </a:t>
            </a:r>
            <a:r>
              <a:rPr lang="it-IT" sz="1400" dirty="0" err="1"/>
              <a:t>example</a:t>
            </a:r>
            <a:r>
              <a:rPr lang="it-IT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it-IT" sz="1400" dirty="0"/>
              <a:t>Cohousing</a:t>
            </a:r>
          </a:p>
          <a:p>
            <a:pPr marL="285750" indent="-285750">
              <a:buFontTx/>
              <a:buChar char="-"/>
            </a:pPr>
            <a:r>
              <a:rPr lang="it-IT" sz="1400" dirty="0" err="1"/>
              <a:t>Lawfullness</a:t>
            </a:r>
            <a:endParaRPr lang="it-IT" sz="1400" dirty="0"/>
          </a:p>
          <a:p>
            <a:pPr marL="285750" indent="-285750">
              <a:buFontTx/>
              <a:buChar char="-"/>
            </a:pPr>
            <a:r>
              <a:rPr lang="it-IT" sz="1400" dirty="0" err="1"/>
              <a:t>Diasability</a:t>
            </a:r>
            <a:endParaRPr lang="it-IT" sz="1400" dirty="0"/>
          </a:p>
          <a:p>
            <a:pPr marL="285750" indent="-285750">
              <a:buFontTx/>
              <a:buChar char="-"/>
            </a:pPr>
            <a:r>
              <a:rPr lang="it-IT" sz="1400" dirty="0" err="1"/>
              <a:t>Cooperation</a:t>
            </a:r>
            <a:endParaRPr lang="it-IT" sz="1400" dirty="0"/>
          </a:p>
          <a:p>
            <a:r>
              <a:rPr lang="it-IT" sz="1400" dirty="0"/>
              <a:t>And </a:t>
            </a:r>
            <a:r>
              <a:rPr lang="it-IT" sz="1400" dirty="0" err="1"/>
              <a:t>many</a:t>
            </a:r>
            <a:r>
              <a:rPr lang="it-IT" sz="1400" dirty="0"/>
              <a:t> </a:t>
            </a:r>
            <a:r>
              <a:rPr lang="it-IT" sz="1400" dirty="0" err="1"/>
              <a:t>others</a:t>
            </a:r>
            <a:endParaRPr lang="it-IT" sz="14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xmlns="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galeottie\Desktop\ScreenHunter_1306 Oct. 15 17.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7332725" cy="4080619"/>
          </a:xfrm>
          <a:prstGeom prst="rect">
            <a:avLst/>
          </a:prstGeom>
          <a:noFill/>
        </p:spPr>
      </p:pic>
      <p:pic>
        <p:nvPicPr>
          <p:cNvPr id="9218" name="Picture 2" descr="C:\Users\galeottie\Desktop\ScreenHunter_1307 Oct. 15 17.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6632"/>
            <a:ext cx="4240034" cy="2755654"/>
          </a:xfrm>
          <a:prstGeom prst="rect">
            <a:avLst/>
          </a:prstGeom>
          <a:noFill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xmlns="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937858"/>
            <a:ext cx="8718185" cy="8755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POLITICHE  COMUNITARIE\Europa per i cittadini 2019\GET2IT Varadzin\3rd event Cavriago\power point e materiali\abilità ribelli_pag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44824"/>
            <a:ext cx="4605773" cy="3322881"/>
          </a:xfrm>
          <a:prstGeom prst="rect">
            <a:avLst/>
          </a:prstGeom>
          <a:noFill/>
        </p:spPr>
      </p:pic>
      <p:pic>
        <p:nvPicPr>
          <p:cNvPr id="9" name="Picture 3" descr="P:\POLITICHE  COMUNITARIE\Educare questione di comunità\materiali da pubblicare\festa di comunità_25 settembre 202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32484"/>
            <a:ext cx="3456384" cy="4888804"/>
          </a:xfrm>
          <a:prstGeom prst="rect">
            <a:avLst/>
          </a:prstGeom>
          <a:noFill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xmlns="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2B5471C-8832-4BD9-9111-BDAC533BBB04}"/>
              </a:ext>
            </a:extLst>
          </p:cNvPr>
          <p:cNvSpPr txBox="1"/>
          <p:nvPr/>
        </p:nvSpPr>
        <p:spPr>
          <a:xfrm>
            <a:off x="323528" y="1124744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How </a:t>
            </a:r>
            <a:r>
              <a:rPr lang="it-IT" sz="1600" b="1" dirty="0" err="1"/>
              <a:t>does</a:t>
            </a:r>
            <a:r>
              <a:rPr lang="it-IT" sz="1600" b="1" dirty="0"/>
              <a:t> </a:t>
            </a:r>
            <a:r>
              <a:rPr lang="it-IT" sz="1600" b="1" dirty="0" err="1"/>
              <a:t>it</a:t>
            </a:r>
            <a:r>
              <a:rPr lang="it-IT" sz="1600" b="1" dirty="0"/>
              <a:t> work?</a:t>
            </a:r>
          </a:p>
          <a:p>
            <a:endParaRPr lang="it-IT" sz="1600" dirty="0"/>
          </a:p>
          <a:p>
            <a:r>
              <a:rPr lang="it-IT" sz="1600" dirty="0"/>
              <a:t>The group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indipendent</a:t>
            </a:r>
            <a:r>
              <a:rPr lang="it-IT" sz="1600" dirty="0"/>
              <a:t>  from the </a:t>
            </a:r>
            <a:r>
              <a:rPr lang="it-IT" sz="1600" dirty="0" err="1"/>
              <a:t>town</a:t>
            </a:r>
            <a:r>
              <a:rPr lang="it-IT" sz="1600" dirty="0"/>
              <a:t> </a:t>
            </a:r>
            <a:r>
              <a:rPr lang="it-IT" sz="1600" dirty="0" err="1"/>
              <a:t>council</a:t>
            </a:r>
            <a:r>
              <a:rPr lang="it-IT" sz="1600" dirty="0"/>
              <a:t> and </a:t>
            </a:r>
            <a:r>
              <a:rPr lang="it-IT" sz="1600" dirty="0" err="1"/>
              <a:t>everyone</a:t>
            </a:r>
            <a:r>
              <a:rPr lang="it-IT" sz="1600" dirty="0"/>
              <a:t> can join </a:t>
            </a: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any</a:t>
            </a:r>
            <a:r>
              <a:rPr lang="it-IT" sz="1600" dirty="0"/>
              <a:t> time. The group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spontaneos</a:t>
            </a:r>
            <a:r>
              <a:rPr lang="it-IT" sz="1600" dirty="0"/>
              <a:t> and </a:t>
            </a:r>
            <a:r>
              <a:rPr lang="it-IT" sz="1600" dirty="0" err="1"/>
              <a:t>it’s</a:t>
            </a:r>
            <a:r>
              <a:rPr lang="it-IT" sz="1600" dirty="0"/>
              <a:t> </a:t>
            </a:r>
            <a:r>
              <a:rPr lang="it-IT" sz="1600" dirty="0" err="1"/>
              <a:t>not</a:t>
            </a:r>
            <a:r>
              <a:rPr lang="it-IT" sz="1600" dirty="0"/>
              <a:t> </a:t>
            </a:r>
            <a:r>
              <a:rPr lang="it-IT" sz="1600" dirty="0" err="1"/>
              <a:t>legally</a:t>
            </a:r>
            <a:r>
              <a:rPr lang="it-IT" sz="1600" dirty="0"/>
              <a:t> </a:t>
            </a:r>
            <a:r>
              <a:rPr lang="it-IT" sz="1600" dirty="0" err="1"/>
              <a:t>constituted</a:t>
            </a:r>
            <a:r>
              <a:rPr lang="it-IT" sz="1600" dirty="0"/>
              <a:t>. The group builds partnership </a:t>
            </a:r>
            <a:r>
              <a:rPr lang="it-IT" sz="1600" dirty="0" err="1"/>
              <a:t>whit</a:t>
            </a:r>
            <a:r>
              <a:rPr lang="it-IT" sz="1600" dirty="0"/>
              <a:t> </a:t>
            </a:r>
            <a:r>
              <a:rPr lang="it-IT" sz="1600" dirty="0" err="1"/>
              <a:t>different</a:t>
            </a:r>
            <a:r>
              <a:rPr lang="it-IT" sz="1600" dirty="0"/>
              <a:t> </a:t>
            </a:r>
            <a:r>
              <a:rPr lang="it-IT" sz="1600" dirty="0" err="1"/>
              <a:t>istitution</a:t>
            </a:r>
            <a:r>
              <a:rPr lang="it-IT" sz="1600" dirty="0"/>
              <a:t> or </a:t>
            </a:r>
            <a:r>
              <a:rPr lang="it-IT" sz="1600" dirty="0" err="1"/>
              <a:t>subjects</a:t>
            </a:r>
            <a:r>
              <a:rPr lang="it-IT" sz="1600" dirty="0"/>
              <a:t> </a:t>
            </a:r>
            <a:r>
              <a:rPr lang="it-IT" sz="1600" dirty="0" err="1"/>
              <a:t>involved</a:t>
            </a:r>
            <a:r>
              <a:rPr lang="it-IT" sz="1600" dirty="0"/>
              <a:t> in </a:t>
            </a:r>
            <a:r>
              <a:rPr lang="it-IT" sz="1600" dirty="0" err="1"/>
              <a:t>our</a:t>
            </a:r>
            <a:r>
              <a:rPr lang="it-IT" sz="1600" dirty="0"/>
              <a:t> </a:t>
            </a:r>
            <a:r>
              <a:rPr lang="it-IT" sz="1600" dirty="0" err="1"/>
              <a:t>town’s</a:t>
            </a:r>
            <a:r>
              <a:rPr lang="it-IT" sz="1600" dirty="0"/>
              <a:t> social life. The group </a:t>
            </a:r>
            <a:r>
              <a:rPr lang="it-IT" sz="1600" dirty="0" err="1"/>
              <a:t>does</a:t>
            </a:r>
            <a:r>
              <a:rPr lang="it-IT" sz="1600" dirty="0"/>
              <a:t> </a:t>
            </a:r>
            <a:r>
              <a:rPr lang="it-IT" sz="1600" dirty="0" err="1"/>
              <a:t>foundraising</a:t>
            </a:r>
            <a:r>
              <a:rPr lang="it-IT" sz="1600" dirty="0"/>
              <a:t> in order to </a:t>
            </a:r>
            <a:r>
              <a:rPr lang="it-IT" sz="1600" dirty="0" err="1"/>
              <a:t>promote</a:t>
            </a:r>
            <a:r>
              <a:rPr lang="it-IT" sz="1600" dirty="0"/>
              <a:t> </a:t>
            </a:r>
            <a:r>
              <a:rPr lang="it-IT" sz="1600" dirty="0" err="1"/>
              <a:t>its</a:t>
            </a:r>
            <a:r>
              <a:rPr lang="it-IT" sz="1600" dirty="0"/>
              <a:t> </a:t>
            </a:r>
            <a:r>
              <a:rPr lang="it-IT" sz="1600" dirty="0" err="1"/>
              <a:t>own</a:t>
            </a:r>
            <a:r>
              <a:rPr lang="it-IT" sz="1600" dirty="0"/>
              <a:t> activities.</a:t>
            </a:r>
          </a:p>
          <a:p>
            <a:endParaRPr lang="it-IT" sz="1600" dirty="0"/>
          </a:p>
          <a:p>
            <a:endParaRPr lang="it-IT" sz="1600" dirty="0"/>
          </a:p>
          <a:p>
            <a:r>
              <a:rPr lang="it-IT" sz="1600" b="1" dirty="0" err="1"/>
              <a:t>Which</a:t>
            </a:r>
            <a:r>
              <a:rPr lang="it-IT" sz="1600" b="1" dirty="0"/>
              <a:t> challenges for the future?</a:t>
            </a:r>
          </a:p>
          <a:p>
            <a:endParaRPr lang="it-IT" sz="1600" b="1" dirty="0"/>
          </a:p>
          <a:p>
            <a:r>
              <a:rPr lang="it-IT" sz="1600" dirty="0"/>
              <a:t>The </a:t>
            </a:r>
            <a:r>
              <a:rPr lang="it-IT" sz="1600" dirty="0" err="1"/>
              <a:t>most</a:t>
            </a:r>
            <a:r>
              <a:rPr lang="it-IT" sz="1600" dirty="0"/>
              <a:t> </a:t>
            </a:r>
            <a:r>
              <a:rPr lang="it-IT" sz="1600" dirty="0" err="1"/>
              <a:t>important</a:t>
            </a:r>
            <a:r>
              <a:rPr lang="it-IT" sz="1600" dirty="0"/>
              <a:t> challenge </a:t>
            </a: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have</a:t>
            </a:r>
            <a:r>
              <a:rPr lang="it-IT" sz="1600" dirty="0"/>
              <a:t> to face </a:t>
            </a:r>
            <a:r>
              <a:rPr lang="it-IT" sz="1600" dirty="0" err="1"/>
              <a:t>nowaday</a:t>
            </a:r>
            <a:r>
              <a:rPr lang="it-IT" sz="1600" dirty="0"/>
              <a:t> are:</a:t>
            </a:r>
          </a:p>
          <a:p>
            <a:pPr marL="285750" indent="-285750">
              <a:buFontTx/>
              <a:buChar char="-"/>
            </a:pPr>
            <a:r>
              <a:rPr lang="it-IT" sz="1600" dirty="0" err="1"/>
              <a:t>Encourage</a:t>
            </a:r>
            <a:r>
              <a:rPr lang="it-IT" sz="1600" dirty="0"/>
              <a:t> new </a:t>
            </a:r>
            <a:r>
              <a:rPr lang="it-IT" sz="1600" dirty="0" err="1"/>
              <a:t>members</a:t>
            </a:r>
            <a:r>
              <a:rPr lang="it-IT" sz="1600" dirty="0"/>
              <a:t> to join the group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Face the post pandemic </a:t>
            </a:r>
            <a:r>
              <a:rPr lang="it-IT" sz="1600" dirty="0" err="1"/>
              <a:t>phase</a:t>
            </a:r>
            <a:r>
              <a:rPr lang="it-IT" sz="1600" dirty="0"/>
              <a:t> </a:t>
            </a:r>
            <a:r>
              <a:rPr lang="it-IT" sz="1600" dirty="0" err="1"/>
              <a:t>supporting</a:t>
            </a:r>
            <a:r>
              <a:rPr lang="it-IT" sz="1600" dirty="0"/>
              <a:t> </a:t>
            </a:r>
            <a:r>
              <a:rPr lang="it-IT" sz="1600" dirty="0" err="1"/>
              <a:t>young</a:t>
            </a:r>
            <a:r>
              <a:rPr lang="it-IT" sz="1600" dirty="0"/>
              <a:t> people </a:t>
            </a:r>
            <a:r>
              <a:rPr lang="it-IT" sz="1600" dirty="0" err="1"/>
              <a:t>who</a:t>
            </a:r>
            <a:r>
              <a:rPr lang="it-IT" sz="1600" dirty="0"/>
              <a:t> are </a:t>
            </a:r>
            <a:r>
              <a:rPr lang="it-IT" sz="1600" dirty="0" err="1"/>
              <a:t>suffering</a:t>
            </a:r>
            <a:r>
              <a:rPr lang="it-IT" sz="1600" dirty="0"/>
              <a:t> a </a:t>
            </a:r>
            <a:r>
              <a:rPr lang="it-IT" sz="1600" dirty="0" err="1"/>
              <a:t>lot</a:t>
            </a:r>
            <a:r>
              <a:rPr lang="it-IT" sz="1600" dirty="0"/>
              <a:t> 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Legal </a:t>
            </a:r>
            <a:r>
              <a:rPr lang="it-IT" sz="1600" dirty="0" err="1"/>
              <a:t>constitution</a:t>
            </a:r>
            <a:r>
              <a:rPr lang="it-IT" sz="1600" dirty="0"/>
              <a:t> </a:t>
            </a:r>
            <a:r>
              <a:rPr lang="it-IT" sz="1600" dirty="0" err="1"/>
              <a:t>opportunity</a:t>
            </a:r>
            <a:r>
              <a:rPr lang="it-IT" sz="1600" dirty="0"/>
              <a:t> or </a:t>
            </a:r>
            <a:r>
              <a:rPr lang="it-IT" sz="1600" dirty="0" err="1"/>
              <a:t>problem</a:t>
            </a:r>
            <a:r>
              <a:rPr lang="it-IT" sz="1600" dirty="0"/>
              <a:t>?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xmlns="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240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2B5471C-8832-4BD9-9111-BDAC533BBB04}"/>
              </a:ext>
            </a:extLst>
          </p:cNvPr>
          <p:cNvSpPr txBox="1"/>
          <p:nvPr/>
        </p:nvSpPr>
        <p:spPr>
          <a:xfrm>
            <a:off x="539230" y="1895464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/>
              <a:t>THANK YOU </a:t>
            </a:r>
            <a:r>
              <a:rPr lang="it-IT" sz="4400" b="1"/>
              <a:t>FOR YOUR </a:t>
            </a:r>
            <a:r>
              <a:rPr lang="it-IT" sz="4400" b="1" dirty="0"/>
              <a:t>KIND ATTENTION</a:t>
            </a:r>
            <a:endParaRPr lang="it-IT" sz="44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xmlns="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19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100DAA1-C17F-4B1E-998E-6CCC26886ABC}"/>
              </a:ext>
            </a:extLst>
          </p:cNvPr>
          <p:cNvSpPr txBox="1"/>
          <p:nvPr/>
        </p:nvSpPr>
        <p:spPr>
          <a:xfrm>
            <a:off x="539552" y="1340768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October</a:t>
            </a:r>
            <a:r>
              <a:rPr lang="it-IT" b="1" dirty="0"/>
              <a:t> 2011</a:t>
            </a:r>
          </a:p>
          <a:p>
            <a:pPr algn="just"/>
            <a:r>
              <a:rPr lang="it-IT" sz="1600" dirty="0"/>
              <a:t>Two </a:t>
            </a:r>
            <a:r>
              <a:rPr lang="it-IT" sz="1600" dirty="0" err="1"/>
              <a:t>young</a:t>
            </a:r>
            <a:r>
              <a:rPr lang="it-IT" sz="1600" dirty="0"/>
              <a:t> boys of 14 and 18 </a:t>
            </a:r>
            <a:r>
              <a:rPr lang="it-IT" sz="1600" dirty="0" err="1"/>
              <a:t>died</a:t>
            </a:r>
            <a:r>
              <a:rPr lang="it-IT" sz="1600" dirty="0"/>
              <a:t> </a:t>
            </a:r>
            <a:r>
              <a:rPr lang="it-IT" sz="1600" dirty="0" err="1"/>
              <a:t>burned</a:t>
            </a:r>
            <a:r>
              <a:rPr lang="it-IT" sz="1600" dirty="0"/>
              <a:t> </a:t>
            </a:r>
            <a:r>
              <a:rPr lang="it-IT" sz="1600" dirty="0" err="1"/>
              <a:t>while</a:t>
            </a:r>
            <a:r>
              <a:rPr lang="it-IT" sz="1600" dirty="0"/>
              <a:t> spending the night after disco in the </a:t>
            </a:r>
            <a:r>
              <a:rPr lang="it-IT" sz="1600" dirty="0" err="1"/>
              <a:t>family’s</a:t>
            </a:r>
            <a:r>
              <a:rPr lang="it-IT" sz="1600" dirty="0"/>
              <a:t> camper.</a:t>
            </a:r>
          </a:p>
          <a:p>
            <a:pPr algn="just"/>
            <a:r>
              <a:rPr lang="it-IT" sz="1600" dirty="0"/>
              <a:t>A </a:t>
            </a:r>
            <a:r>
              <a:rPr lang="it-IT" sz="1600" dirty="0" err="1"/>
              <a:t>tragedy</a:t>
            </a:r>
            <a:r>
              <a:rPr lang="it-IT" sz="1600" dirty="0"/>
              <a:t> like </a:t>
            </a:r>
            <a:r>
              <a:rPr lang="it-IT" sz="1600" dirty="0" err="1"/>
              <a:t>this</a:t>
            </a:r>
            <a:r>
              <a:rPr lang="it-IT" sz="1600" dirty="0"/>
              <a:t> one </a:t>
            </a:r>
            <a:r>
              <a:rPr lang="it-IT" sz="1600" dirty="0" err="1"/>
              <a:t>never</a:t>
            </a:r>
            <a:r>
              <a:rPr lang="it-IT" sz="1600" dirty="0"/>
              <a:t> </a:t>
            </a:r>
            <a:r>
              <a:rPr lang="it-IT" sz="1600" dirty="0" err="1"/>
              <a:t>occurred</a:t>
            </a:r>
            <a:r>
              <a:rPr lang="it-IT" sz="1600" dirty="0"/>
              <a:t> in </a:t>
            </a:r>
            <a:r>
              <a:rPr lang="it-IT" sz="1600" dirty="0" err="1"/>
              <a:t>our</a:t>
            </a:r>
            <a:r>
              <a:rPr lang="it-IT" sz="1600" dirty="0"/>
              <a:t> </a:t>
            </a:r>
            <a:r>
              <a:rPr lang="it-IT" sz="1600" dirty="0" err="1"/>
              <a:t>town</a:t>
            </a:r>
            <a:r>
              <a:rPr lang="it-IT" sz="1600" dirty="0"/>
              <a:t>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just"/>
            <a:r>
              <a:rPr lang="it-IT" sz="1600" dirty="0" err="1"/>
              <a:t>Citizens</a:t>
            </a:r>
            <a:r>
              <a:rPr lang="it-IT" sz="1600" dirty="0"/>
              <a:t> </a:t>
            </a:r>
            <a:r>
              <a:rPr lang="it-IT" sz="1600" dirty="0" err="1"/>
              <a:t>needed</a:t>
            </a:r>
            <a:r>
              <a:rPr lang="it-IT" sz="1600" dirty="0"/>
              <a:t> to </a:t>
            </a:r>
            <a:r>
              <a:rPr lang="it-IT" sz="1600" dirty="0" err="1"/>
              <a:t>meet</a:t>
            </a:r>
            <a:r>
              <a:rPr lang="it-IT" sz="1600" dirty="0"/>
              <a:t> </a:t>
            </a:r>
            <a:r>
              <a:rPr lang="it-IT" sz="1600" dirty="0" err="1"/>
              <a:t>togheter</a:t>
            </a:r>
            <a:r>
              <a:rPr lang="it-IT" sz="1600" dirty="0"/>
              <a:t> to talk </a:t>
            </a:r>
            <a:r>
              <a:rPr lang="it-IT" sz="1600" dirty="0" err="1"/>
              <a:t>about</a:t>
            </a:r>
            <a:r>
              <a:rPr lang="it-IT" sz="1600" dirty="0"/>
              <a:t> </a:t>
            </a:r>
            <a:r>
              <a:rPr lang="it-IT" sz="1600" dirty="0" err="1"/>
              <a:t>this</a:t>
            </a:r>
            <a:r>
              <a:rPr lang="it-IT" sz="1600" dirty="0"/>
              <a:t> </a:t>
            </a:r>
            <a:r>
              <a:rPr lang="it-IT" sz="1600" dirty="0" err="1"/>
              <a:t>tragedy</a:t>
            </a:r>
            <a:r>
              <a:rPr lang="it-IT" sz="1600" dirty="0"/>
              <a:t> </a:t>
            </a:r>
            <a:r>
              <a:rPr lang="it-IT" sz="1600" dirty="0" err="1"/>
              <a:t>trying</a:t>
            </a:r>
            <a:r>
              <a:rPr lang="it-IT" sz="1600" dirty="0"/>
              <a:t> to </a:t>
            </a:r>
            <a:r>
              <a:rPr lang="it-IT" sz="1600" dirty="0" err="1"/>
              <a:t>understand</a:t>
            </a:r>
            <a:r>
              <a:rPr lang="it-IT" sz="1600" dirty="0"/>
              <a:t> </a:t>
            </a:r>
            <a:r>
              <a:rPr lang="it-IT" sz="1600" dirty="0" err="1"/>
              <a:t>it</a:t>
            </a:r>
            <a:r>
              <a:rPr lang="it-IT" sz="1600" dirty="0"/>
              <a:t>. </a:t>
            </a:r>
          </a:p>
          <a:p>
            <a:pPr algn="just"/>
            <a:r>
              <a:rPr lang="it-IT" sz="1600" dirty="0" err="1"/>
              <a:t>Citizens</a:t>
            </a:r>
            <a:r>
              <a:rPr lang="it-IT" sz="1600" dirty="0"/>
              <a:t> </a:t>
            </a:r>
            <a:r>
              <a:rPr lang="it-IT" sz="1600" dirty="0" err="1"/>
              <a:t>began</a:t>
            </a:r>
            <a:r>
              <a:rPr lang="it-IT" sz="1600" dirty="0"/>
              <a:t> to </a:t>
            </a:r>
            <a:r>
              <a:rPr lang="it-IT" sz="1600" dirty="0" err="1"/>
              <a:t>think</a:t>
            </a:r>
            <a:r>
              <a:rPr lang="it-IT" sz="1600" dirty="0"/>
              <a:t> </a:t>
            </a:r>
            <a:r>
              <a:rPr lang="it-IT" sz="1600" dirty="0" err="1"/>
              <a:t>about</a:t>
            </a:r>
            <a:r>
              <a:rPr lang="it-IT" sz="1600" dirty="0"/>
              <a:t> </a:t>
            </a:r>
            <a:r>
              <a:rPr lang="it-IT" sz="1600" dirty="0" err="1"/>
              <a:t>young</a:t>
            </a:r>
            <a:r>
              <a:rPr lang="it-IT" sz="1600" dirty="0"/>
              <a:t> people living in Cavriago, </a:t>
            </a:r>
            <a:r>
              <a:rPr lang="it-IT" sz="1600" dirty="0" err="1"/>
              <a:t>they</a:t>
            </a:r>
            <a:r>
              <a:rPr lang="it-IT" sz="1600" dirty="0"/>
              <a:t> </a:t>
            </a:r>
            <a:r>
              <a:rPr lang="it-IT" sz="1600" dirty="0" err="1"/>
              <a:t>needed</a:t>
            </a:r>
            <a:r>
              <a:rPr lang="it-IT" sz="1600" dirty="0"/>
              <a:t> to </a:t>
            </a:r>
            <a:r>
              <a:rPr lang="it-IT" sz="1600" dirty="0" err="1"/>
              <a:t>understand</a:t>
            </a:r>
            <a:r>
              <a:rPr lang="it-IT" sz="1600" dirty="0"/>
              <a:t> </a:t>
            </a:r>
            <a:r>
              <a:rPr lang="it-IT" sz="1600" dirty="0" err="1"/>
              <a:t>them</a:t>
            </a:r>
            <a:r>
              <a:rPr lang="it-IT" sz="1600" dirty="0"/>
              <a:t> and know </a:t>
            </a:r>
            <a:r>
              <a:rPr lang="it-IT" sz="1600" dirty="0" err="1"/>
              <a:t>each</a:t>
            </a:r>
            <a:r>
              <a:rPr lang="it-IT" sz="1600" dirty="0"/>
              <a:t> </a:t>
            </a:r>
            <a:r>
              <a:rPr lang="it-IT" sz="1600" dirty="0" err="1"/>
              <a:t>other</a:t>
            </a:r>
            <a:r>
              <a:rPr lang="it-IT" sz="1600" dirty="0"/>
              <a:t>.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 err="1"/>
              <a:t>While</a:t>
            </a:r>
            <a:r>
              <a:rPr lang="it-IT" sz="1600" dirty="0"/>
              <a:t> </a:t>
            </a:r>
            <a:r>
              <a:rPr lang="it-IT" sz="1600" dirty="0" err="1"/>
              <a:t>talking</a:t>
            </a:r>
            <a:r>
              <a:rPr lang="it-IT" sz="1600" dirty="0"/>
              <a:t> </a:t>
            </a:r>
            <a:r>
              <a:rPr lang="it-IT" sz="1600" dirty="0" err="1"/>
              <a:t>about</a:t>
            </a:r>
            <a:r>
              <a:rPr lang="it-IT" sz="1600" dirty="0"/>
              <a:t> </a:t>
            </a:r>
            <a:r>
              <a:rPr lang="it-IT" sz="1600" dirty="0" err="1"/>
              <a:t>this</a:t>
            </a:r>
            <a:r>
              <a:rPr lang="it-IT" sz="1600" dirty="0"/>
              <a:t> </a:t>
            </a:r>
            <a:r>
              <a:rPr lang="it-IT" sz="1600" dirty="0" err="1"/>
              <a:t>tragedy</a:t>
            </a:r>
            <a:r>
              <a:rPr lang="it-IT" sz="1600" dirty="0"/>
              <a:t> </a:t>
            </a: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understood</a:t>
            </a:r>
            <a:r>
              <a:rPr lang="it-IT" sz="1600" dirty="0"/>
              <a:t> </a:t>
            </a: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need</a:t>
            </a:r>
            <a:r>
              <a:rPr lang="it-IT" sz="1600" dirty="0"/>
              <a:t> the help of the </a:t>
            </a:r>
            <a:r>
              <a:rPr lang="it-IT" sz="1600" dirty="0" err="1"/>
              <a:t>whole</a:t>
            </a:r>
            <a:r>
              <a:rPr lang="it-IT" sz="1600" dirty="0"/>
              <a:t> </a:t>
            </a:r>
            <a:r>
              <a:rPr lang="it-IT" sz="1600" dirty="0" err="1"/>
              <a:t>comunity</a:t>
            </a:r>
            <a:r>
              <a:rPr lang="it-IT" sz="1600" dirty="0"/>
              <a:t> to </a:t>
            </a:r>
            <a:r>
              <a:rPr lang="it-IT" sz="1600" dirty="0" err="1"/>
              <a:t>accompany</a:t>
            </a:r>
            <a:r>
              <a:rPr lang="it-IT" sz="1600" dirty="0"/>
              <a:t> the </a:t>
            </a:r>
            <a:r>
              <a:rPr lang="it-IT" sz="1600" dirty="0" err="1"/>
              <a:t>growth</a:t>
            </a:r>
            <a:r>
              <a:rPr lang="it-IT" sz="1600" dirty="0"/>
              <a:t> of new generations.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AAC816BF-48DB-45AE-8695-6FB76B702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7083" y="2530128"/>
            <a:ext cx="3384376" cy="1797744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xmlns="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POLITICHE  COMUNITARIE\Europa per i cittadini 2019\GET2IT Varadzin\3rd event Cavriago\power point e materiali\ScreenHunter_1280 Oct. 15 09.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4360" y="764704"/>
            <a:ext cx="3600450" cy="5099050"/>
          </a:xfrm>
          <a:prstGeom prst="rect">
            <a:avLst/>
          </a:prstGeom>
          <a:noFill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2B5471C-8832-4BD9-9111-BDAC533BBB04}"/>
              </a:ext>
            </a:extLst>
          </p:cNvPr>
          <p:cNvSpPr txBox="1"/>
          <p:nvPr/>
        </p:nvSpPr>
        <p:spPr>
          <a:xfrm>
            <a:off x="539552" y="1052736"/>
            <a:ext cx="3456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Over 300 people </a:t>
            </a:r>
            <a:r>
              <a:rPr lang="it-IT" sz="1600" dirty="0" err="1"/>
              <a:t>took</a:t>
            </a:r>
            <a:r>
              <a:rPr lang="it-IT" sz="1600" dirty="0"/>
              <a:t> part in the meetings: </a:t>
            </a:r>
            <a:r>
              <a:rPr lang="it-IT" sz="1600" dirty="0" err="1"/>
              <a:t>parents</a:t>
            </a:r>
            <a:r>
              <a:rPr lang="it-IT" sz="1600" dirty="0"/>
              <a:t>, </a:t>
            </a:r>
            <a:r>
              <a:rPr lang="it-IT" sz="1600" dirty="0" err="1"/>
              <a:t>teachers</a:t>
            </a:r>
            <a:r>
              <a:rPr lang="it-IT" sz="1600" dirty="0"/>
              <a:t>, policemen, doctors, social workers, </a:t>
            </a:r>
            <a:r>
              <a:rPr lang="it-IT" sz="1600" dirty="0" err="1"/>
              <a:t>catechists,coaches</a:t>
            </a:r>
            <a:r>
              <a:rPr lang="it-IT" sz="1600" dirty="0"/>
              <a:t>, </a:t>
            </a:r>
            <a:r>
              <a:rPr lang="it-IT" sz="1600" dirty="0" err="1"/>
              <a:t>merchants</a:t>
            </a:r>
            <a:r>
              <a:rPr lang="it-IT" sz="1600" dirty="0"/>
              <a:t>.</a:t>
            </a:r>
          </a:p>
          <a:p>
            <a:endParaRPr lang="it-IT" sz="1600" dirty="0"/>
          </a:p>
          <a:p>
            <a:r>
              <a:rPr lang="it-IT" sz="1600" dirty="0" err="1"/>
              <a:t>During</a:t>
            </a:r>
            <a:r>
              <a:rPr lang="it-IT" sz="1600" dirty="0"/>
              <a:t> the meetings </a:t>
            </a: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understood</a:t>
            </a:r>
            <a:r>
              <a:rPr lang="it-IT" sz="1600" dirty="0"/>
              <a:t>:</a:t>
            </a:r>
          </a:p>
          <a:p>
            <a:pPr marL="342900" indent="-342900">
              <a:buAutoNum type="arabicParenR"/>
            </a:pPr>
            <a:r>
              <a:rPr lang="it-IT" sz="1600" dirty="0" err="1"/>
              <a:t>Education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not</a:t>
            </a:r>
            <a:r>
              <a:rPr lang="it-IT" sz="1600" dirty="0"/>
              <a:t> </a:t>
            </a:r>
            <a:r>
              <a:rPr lang="it-IT" sz="1600" dirty="0" err="1"/>
              <a:t>only</a:t>
            </a:r>
            <a:r>
              <a:rPr lang="it-IT" sz="1600" dirty="0"/>
              <a:t> </a:t>
            </a:r>
            <a:r>
              <a:rPr lang="it-IT" sz="1600" dirty="0" err="1"/>
              <a:t>concerning</a:t>
            </a:r>
            <a:r>
              <a:rPr lang="it-IT" sz="1600" dirty="0"/>
              <a:t> the families </a:t>
            </a:r>
            <a:r>
              <a:rPr lang="it-IT" sz="1600" dirty="0" err="1"/>
              <a:t>but</a:t>
            </a:r>
            <a:r>
              <a:rPr lang="it-IT" sz="1600" dirty="0"/>
              <a:t> the </a:t>
            </a:r>
            <a:r>
              <a:rPr lang="it-IT" sz="1600" dirty="0" err="1"/>
              <a:t>whole</a:t>
            </a:r>
            <a:r>
              <a:rPr lang="it-IT" sz="1600" dirty="0"/>
              <a:t> </a:t>
            </a:r>
            <a:r>
              <a:rPr lang="it-IT" sz="1600" dirty="0" err="1"/>
              <a:t>town</a:t>
            </a:r>
            <a:r>
              <a:rPr lang="it-IT" sz="1600" dirty="0"/>
              <a:t>;</a:t>
            </a:r>
          </a:p>
          <a:p>
            <a:pPr marL="342900" indent="-342900">
              <a:buAutoNum type="arabicParenR"/>
            </a:pPr>
            <a:r>
              <a:rPr lang="it-IT" sz="1600" dirty="0"/>
              <a:t>The </a:t>
            </a:r>
            <a:r>
              <a:rPr lang="it-IT" sz="1600" dirty="0" err="1"/>
              <a:t>topic</a:t>
            </a:r>
            <a:r>
              <a:rPr lang="it-IT" sz="1600" dirty="0"/>
              <a:t> </a:t>
            </a:r>
            <a:r>
              <a:rPr lang="it-IT" sz="1600" dirty="0" err="1"/>
              <a:t>concern</a:t>
            </a:r>
            <a:r>
              <a:rPr lang="it-IT" sz="1600" dirty="0"/>
              <a:t> </a:t>
            </a:r>
            <a:r>
              <a:rPr lang="it-IT" sz="1600" dirty="0" err="1"/>
              <a:t>not</a:t>
            </a:r>
            <a:r>
              <a:rPr lang="it-IT" sz="1600" dirty="0"/>
              <a:t> </a:t>
            </a:r>
            <a:r>
              <a:rPr lang="it-IT" sz="1600" dirty="0" err="1"/>
              <a:t>only</a:t>
            </a:r>
            <a:r>
              <a:rPr lang="it-IT" sz="1600" dirty="0"/>
              <a:t> </a:t>
            </a:r>
            <a:r>
              <a:rPr lang="it-IT" sz="1600" dirty="0" err="1"/>
              <a:t>istitutions</a:t>
            </a:r>
            <a:r>
              <a:rPr lang="it-IT" sz="1600" dirty="0"/>
              <a:t> </a:t>
            </a:r>
            <a:r>
              <a:rPr lang="it-IT" sz="1600" dirty="0" err="1"/>
              <a:t>but</a:t>
            </a:r>
            <a:r>
              <a:rPr lang="it-IT" sz="1600" dirty="0"/>
              <a:t> </a:t>
            </a:r>
            <a:r>
              <a:rPr lang="it-IT" sz="1600" dirty="0" err="1"/>
              <a:t>mainly</a:t>
            </a:r>
            <a:r>
              <a:rPr lang="it-IT" sz="1600" dirty="0"/>
              <a:t> the </a:t>
            </a:r>
            <a:r>
              <a:rPr lang="it-IT" sz="1600" dirty="0" err="1"/>
              <a:t>comunity</a:t>
            </a:r>
            <a:r>
              <a:rPr lang="it-IT" sz="1600" dirty="0"/>
              <a:t>;</a:t>
            </a:r>
          </a:p>
          <a:p>
            <a:pPr marL="342900" indent="-342900">
              <a:buAutoNum type="arabicParenR"/>
            </a:pP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need</a:t>
            </a:r>
            <a:r>
              <a:rPr lang="it-IT" sz="1600" dirty="0"/>
              <a:t> to work </a:t>
            </a:r>
            <a:r>
              <a:rPr lang="it-IT" sz="1600" dirty="0" err="1"/>
              <a:t>togheter</a:t>
            </a:r>
            <a:r>
              <a:rPr lang="it-IT" sz="1600" dirty="0"/>
              <a:t> with </a:t>
            </a:r>
            <a:r>
              <a:rPr lang="it-IT" sz="1600" dirty="0" err="1"/>
              <a:t>our</a:t>
            </a:r>
            <a:r>
              <a:rPr lang="it-IT" sz="1600" dirty="0"/>
              <a:t> girls and boys and </a:t>
            </a:r>
            <a:r>
              <a:rPr lang="it-IT" sz="1600" dirty="0" err="1"/>
              <a:t>not</a:t>
            </a:r>
            <a:r>
              <a:rPr lang="it-IT" sz="1600" dirty="0"/>
              <a:t> on </a:t>
            </a:r>
            <a:r>
              <a:rPr lang="it-IT" sz="1600" dirty="0" err="1"/>
              <a:t>them</a:t>
            </a:r>
            <a:r>
              <a:rPr lang="it-IT" sz="1600" dirty="0"/>
              <a:t>;</a:t>
            </a:r>
          </a:p>
          <a:p>
            <a:pPr marL="342900" indent="-342900">
              <a:buAutoNum type="arabicParenR"/>
            </a:pP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need</a:t>
            </a:r>
            <a:r>
              <a:rPr lang="it-IT" sz="1600" dirty="0"/>
              <a:t> to share the </a:t>
            </a:r>
            <a:r>
              <a:rPr lang="it-IT" sz="1600" dirty="0" err="1"/>
              <a:t>same</a:t>
            </a:r>
            <a:r>
              <a:rPr lang="it-IT" sz="1600" dirty="0"/>
              <a:t> goals.</a:t>
            </a:r>
          </a:p>
          <a:p>
            <a:pPr marL="342900" indent="-342900">
              <a:buAutoNum type="arabicParenR"/>
            </a:pPr>
            <a:r>
              <a:rPr lang="it-IT" sz="1600" dirty="0" err="1"/>
              <a:t>We</a:t>
            </a:r>
            <a:r>
              <a:rPr lang="it-IT" sz="1600" dirty="0"/>
              <a:t> </a:t>
            </a:r>
            <a:r>
              <a:rPr lang="it-IT" sz="1600" dirty="0" err="1"/>
              <a:t>need</a:t>
            </a:r>
            <a:r>
              <a:rPr lang="it-IT" sz="1600" dirty="0"/>
              <a:t> to </a:t>
            </a:r>
            <a:r>
              <a:rPr lang="it-IT" sz="1600" dirty="0" err="1"/>
              <a:t>bild</a:t>
            </a:r>
            <a:r>
              <a:rPr lang="it-IT" sz="1600" dirty="0"/>
              <a:t> educational </a:t>
            </a:r>
            <a:r>
              <a:rPr lang="it-IT" sz="1600" dirty="0" err="1"/>
              <a:t>alliances</a:t>
            </a:r>
            <a:r>
              <a:rPr lang="it-IT" sz="1600" dirty="0"/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xmlns="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POLITICHE  COMUNITARIE\Europa per i cittadini 2019\GET2IT Varadzin\3rd event Cavriago\power point e materiali\ScreenHunter_1280 Oct. 15 09.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4360" y="764704"/>
            <a:ext cx="3600450" cy="5099050"/>
          </a:xfrm>
          <a:prstGeom prst="rect">
            <a:avLst/>
          </a:prstGeom>
          <a:noFill/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2B5471C-8832-4BD9-9111-BDAC533BBB04}"/>
              </a:ext>
            </a:extLst>
          </p:cNvPr>
          <p:cNvSpPr txBox="1"/>
          <p:nvPr/>
        </p:nvSpPr>
        <p:spPr>
          <a:xfrm>
            <a:off x="323528" y="1154332"/>
            <a:ext cx="3456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After </a:t>
            </a:r>
            <a:r>
              <a:rPr lang="it-IT" sz="1600" dirty="0" err="1"/>
              <a:t>this</a:t>
            </a:r>
            <a:r>
              <a:rPr lang="it-IT" sz="1600" dirty="0"/>
              <a:t> work some people </a:t>
            </a:r>
            <a:r>
              <a:rPr lang="it-IT" sz="1600" dirty="0" err="1"/>
              <a:t>decided</a:t>
            </a:r>
            <a:r>
              <a:rPr lang="it-IT" sz="1600" dirty="0"/>
              <a:t> to dedicate </a:t>
            </a:r>
            <a:r>
              <a:rPr lang="it-IT" sz="1600" dirty="0" err="1"/>
              <a:t>themselves</a:t>
            </a:r>
            <a:r>
              <a:rPr lang="it-IT" sz="1600" dirty="0"/>
              <a:t> to </a:t>
            </a:r>
            <a:r>
              <a:rPr lang="it-IT" sz="1600" dirty="0" err="1"/>
              <a:t>young</a:t>
            </a:r>
            <a:r>
              <a:rPr lang="it-IT" sz="1600" dirty="0"/>
              <a:t> generation and in </a:t>
            </a:r>
            <a:r>
              <a:rPr lang="it-IT" sz="1600" dirty="0" err="1"/>
              <a:t>particular</a:t>
            </a:r>
            <a:r>
              <a:rPr lang="it-IT" sz="1600" dirty="0"/>
              <a:t> on:</a:t>
            </a:r>
          </a:p>
          <a:p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 err="1"/>
              <a:t>Bullying</a:t>
            </a: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/>
              <a:t>Cultural </a:t>
            </a:r>
            <a:r>
              <a:rPr lang="it-IT" sz="1600" dirty="0" err="1"/>
              <a:t>diversity</a:t>
            </a: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 err="1"/>
              <a:t>Emotions</a:t>
            </a: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/>
              <a:t>Meeting places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Gaps (</a:t>
            </a:r>
            <a:r>
              <a:rPr lang="it-IT" sz="1600" dirty="0" err="1"/>
              <a:t>gendergap</a:t>
            </a:r>
            <a:r>
              <a:rPr lang="it-IT" sz="1600" dirty="0"/>
              <a:t>, </a:t>
            </a:r>
            <a:r>
              <a:rPr lang="it-IT" sz="1600" dirty="0" err="1"/>
              <a:t>digitalgap</a:t>
            </a:r>
            <a:r>
              <a:rPr lang="it-IT" sz="1600" dirty="0"/>
              <a:t>…)</a:t>
            </a:r>
          </a:p>
          <a:p>
            <a:endParaRPr lang="it-IT" sz="1600" dirty="0"/>
          </a:p>
          <a:p>
            <a:r>
              <a:rPr lang="it-IT" sz="1600" dirty="0"/>
              <a:t>On </a:t>
            </a:r>
            <a:r>
              <a:rPr lang="it-IT" sz="1600" dirty="0" err="1"/>
              <a:t>these</a:t>
            </a:r>
            <a:r>
              <a:rPr lang="it-IT" sz="1600" dirty="0"/>
              <a:t> </a:t>
            </a:r>
            <a:r>
              <a:rPr lang="it-IT" sz="1600" dirty="0" err="1"/>
              <a:t>topics</a:t>
            </a:r>
            <a:r>
              <a:rPr lang="it-IT" sz="1600" dirty="0"/>
              <a:t> the group </a:t>
            </a:r>
            <a:r>
              <a:rPr lang="it-IT" sz="1600" dirty="0" err="1"/>
              <a:t>decided</a:t>
            </a:r>
            <a:r>
              <a:rPr lang="it-IT" sz="1600" dirty="0"/>
              <a:t> to:</a:t>
            </a:r>
          </a:p>
          <a:p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 err="1"/>
              <a:t>Promot</a:t>
            </a:r>
            <a:r>
              <a:rPr lang="it-IT" sz="1600" dirty="0"/>
              <a:t> studies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Immaginate </a:t>
            </a:r>
            <a:r>
              <a:rPr lang="it-IT" sz="1600" dirty="0" err="1"/>
              <a:t>solutions</a:t>
            </a:r>
            <a:r>
              <a:rPr lang="it-IT" sz="1600" dirty="0"/>
              <a:t> to </a:t>
            </a:r>
            <a:r>
              <a:rPr lang="it-IT" sz="1600" dirty="0" err="1"/>
              <a:t>problems</a:t>
            </a: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 err="1"/>
              <a:t>Plann</a:t>
            </a:r>
            <a:r>
              <a:rPr lang="it-IT" sz="1600" dirty="0"/>
              <a:t> actions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do </a:t>
            </a:r>
            <a:r>
              <a:rPr lang="it-IT" sz="1600" dirty="0" err="1"/>
              <a:t>foundraising</a:t>
            </a:r>
            <a:endParaRPr lang="it-IT" sz="16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xmlns="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437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galeottie\Desktop\ScreenHunter_1293 Oct. 15 11.09.jpg">
            <a:extLst>
              <a:ext uri="{FF2B5EF4-FFF2-40B4-BE49-F238E27FC236}">
                <a16:creationId xmlns:a16="http://schemas.microsoft.com/office/drawing/2014/main" xmlns="" id="{53021FE3-A0C0-4BDE-82C9-431C1C2D6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2952328" cy="5963556"/>
          </a:xfrm>
          <a:prstGeom prst="rect">
            <a:avLst/>
          </a:prstGeom>
          <a:noFill/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F41691A0-6DA0-40B4-BECC-73E67DAAE8F4}"/>
              </a:ext>
            </a:extLst>
          </p:cNvPr>
          <p:cNvSpPr txBox="1"/>
          <p:nvPr/>
        </p:nvSpPr>
        <p:spPr>
          <a:xfrm>
            <a:off x="899592" y="980728"/>
            <a:ext cx="3456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During</a:t>
            </a:r>
            <a:r>
              <a:rPr lang="it-IT" sz="1600" dirty="0"/>
              <a:t> </a:t>
            </a:r>
            <a:r>
              <a:rPr lang="it-IT" sz="1600" dirty="0" err="1"/>
              <a:t>these</a:t>
            </a:r>
            <a:r>
              <a:rPr lang="it-IT" sz="1600" dirty="0"/>
              <a:t> 10 </a:t>
            </a:r>
            <a:r>
              <a:rPr lang="it-IT" sz="1600" dirty="0" err="1"/>
              <a:t>years</a:t>
            </a:r>
            <a:r>
              <a:rPr lang="it-IT" sz="1600" dirty="0"/>
              <a:t> the group </a:t>
            </a:r>
            <a:r>
              <a:rPr lang="it-IT" sz="1600" dirty="0" err="1"/>
              <a:t>planned</a:t>
            </a:r>
            <a:r>
              <a:rPr lang="it-IT" sz="1600" dirty="0"/>
              <a:t> and </a:t>
            </a:r>
            <a:r>
              <a:rPr lang="it-IT" sz="1600" dirty="0" err="1"/>
              <a:t>promoted</a:t>
            </a:r>
            <a:r>
              <a:rPr lang="it-IT" sz="1600" dirty="0"/>
              <a:t> over 15 activities for schools, for families, in the </a:t>
            </a:r>
            <a:r>
              <a:rPr lang="it-IT" sz="1600" dirty="0" err="1"/>
              <a:t>sports</a:t>
            </a:r>
            <a:r>
              <a:rPr lang="it-IT" sz="1600" dirty="0"/>
              <a:t>, for free time, </a:t>
            </a:r>
            <a:r>
              <a:rPr lang="it-IT" sz="1600" dirty="0" err="1"/>
              <a:t>braceing</a:t>
            </a:r>
            <a:r>
              <a:rPr lang="it-IT" sz="1600" dirty="0"/>
              <a:t> </a:t>
            </a:r>
            <a:r>
              <a:rPr lang="it-IT" sz="1600" dirty="0" err="1"/>
              <a:t>fragilities</a:t>
            </a:r>
            <a:r>
              <a:rPr lang="it-IT" sz="1600" dirty="0"/>
              <a:t>.</a:t>
            </a:r>
          </a:p>
          <a:p>
            <a:endParaRPr lang="it-IT" sz="1600" dirty="0"/>
          </a:p>
          <a:p>
            <a:r>
              <a:rPr lang="it-IT" sz="1600" dirty="0" err="1"/>
              <a:t>Beside</a:t>
            </a:r>
            <a:r>
              <a:rPr lang="it-IT" sz="1600" dirty="0"/>
              <a:t> </a:t>
            </a:r>
            <a:r>
              <a:rPr lang="it-IT" sz="1600" dirty="0" err="1"/>
              <a:t>you</a:t>
            </a:r>
            <a:r>
              <a:rPr lang="it-IT" sz="1600" dirty="0"/>
              <a:t> can </a:t>
            </a:r>
            <a:r>
              <a:rPr lang="it-IT" sz="1600" dirty="0" err="1"/>
              <a:t>see</a:t>
            </a:r>
            <a:r>
              <a:rPr lang="it-IT" sz="1600" dirty="0"/>
              <a:t> some of </a:t>
            </a:r>
            <a:r>
              <a:rPr lang="it-IT" sz="1600" dirty="0" err="1"/>
              <a:t>these</a:t>
            </a:r>
            <a:r>
              <a:rPr lang="it-IT" sz="1600" dirty="0"/>
              <a:t> </a:t>
            </a:r>
            <a:r>
              <a:rPr lang="it-IT" sz="1600" dirty="0" err="1"/>
              <a:t>activites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Peer 2 peer </a:t>
            </a:r>
            <a:r>
              <a:rPr lang="it-IT" sz="1600" dirty="0" err="1"/>
              <a:t>homeworks</a:t>
            </a:r>
            <a:r>
              <a:rPr lang="it-IT" sz="1600" dirty="0"/>
              <a:t> activities</a:t>
            </a:r>
          </a:p>
          <a:p>
            <a:pPr marL="285750" indent="-285750">
              <a:buFontTx/>
              <a:buChar char="-"/>
            </a:pPr>
            <a:r>
              <a:rPr lang="it-IT" sz="1600" dirty="0" err="1"/>
              <a:t>Emotional</a:t>
            </a:r>
            <a:r>
              <a:rPr lang="it-IT" sz="1600" dirty="0"/>
              <a:t> theater 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Digital workshops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Self </a:t>
            </a:r>
            <a:r>
              <a:rPr lang="it-IT" sz="1600" dirty="0" err="1"/>
              <a:t>helping</a:t>
            </a:r>
            <a:r>
              <a:rPr lang="it-IT" sz="1600" dirty="0"/>
              <a:t> group for </a:t>
            </a:r>
            <a:r>
              <a:rPr lang="it-IT" sz="1600" dirty="0" err="1"/>
              <a:t>parents</a:t>
            </a: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/>
              <a:t>Cineforum</a:t>
            </a:r>
          </a:p>
          <a:p>
            <a:pPr marL="285750" indent="-285750">
              <a:buFontTx/>
              <a:buChar char="-"/>
            </a:pPr>
            <a:r>
              <a:rPr lang="it-IT" sz="1600" dirty="0" err="1"/>
              <a:t>Whorkshops</a:t>
            </a:r>
            <a:r>
              <a:rPr lang="it-IT" sz="1600" dirty="0"/>
              <a:t> </a:t>
            </a:r>
            <a:r>
              <a:rPr lang="it-IT" sz="1600" dirty="0" err="1"/>
              <a:t>against</a:t>
            </a:r>
            <a:r>
              <a:rPr lang="it-IT" sz="1600" dirty="0"/>
              <a:t> gender </a:t>
            </a:r>
            <a:r>
              <a:rPr lang="it-IT" sz="1600" dirty="0" err="1"/>
              <a:t>violence</a:t>
            </a: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 err="1"/>
              <a:t>Carpentry</a:t>
            </a:r>
            <a:r>
              <a:rPr lang="it-IT" sz="1600" dirty="0"/>
              <a:t> and </a:t>
            </a:r>
            <a:r>
              <a:rPr lang="it-IT" sz="1600" dirty="0" err="1"/>
              <a:t>ethnic</a:t>
            </a:r>
            <a:r>
              <a:rPr lang="it-IT" sz="1600" dirty="0"/>
              <a:t> cuisine workshops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Stories and </a:t>
            </a:r>
            <a:r>
              <a:rPr lang="it-IT" sz="1600" dirty="0" err="1"/>
              <a:t>experience</a:t>
            </a:r>
            <a:r>
              <a:rPr lang="it-IT" sz="1600" dirty="0"/>
              <a:t> from the world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Training for </a:t>
            </a:r>
            <a:r>
              <a:rPr lang="it-IT" sz="1600" dirty="0" err="1"/>
              <a:t>teachers</a:t>
            </a:r>
            <a:endParaRPr lang="it-IT" sz="16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xmlns="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0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aleottie\Desktop\ScreenHunter_1261 Sep. 07 09.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88640"/>
            <a:ext cx="953358" cy="1368152"/>
          </a:xfrm>
          <a:prstGeom prst="rect">
            <a:avLst/>
          </a:prstGeom>
          <a:noFill/>
        </p:spPr>
      </p:pic>
      <p:pic>
        <p:nvPicPr>
          <p:cNvPr id="3074" name="Picture 2" descr="C:\Users\galeottie\Desktop\ScreenHunter_1294 Oct. 15 16.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77802"/>
            <a:ext cx="8625596" cy="3250383"/>
          </a:xfrm>
          <a:prstGeom prst="rect">
            <a:avLst/>
          </a:prstGeom>
          <a:noFill/>
        </p:spPr>
      </p:pic>
      <p:pic>
        <p:nvPicPr>
          <p:cNvPr id="3076" name="Picture 4" descr="C:\Users\galeottie\Desktop\ScreenHunter_1296 Oct. 15 16.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9159"/>
            <a:ext cx="5325356" cy="2919801"/>
          </a:xfrm>
          <a:prstGeom prst="rect">
            <a:avLst/>
          </a:prstGeom>
          <a:noFill/>
        </p:spPr>
      </p:pic>
      <p:pic>
        <p:nvPicPr>
          <p:cNvPr id="3075" name="Picture 3" descr="C:\Users\galeottie\Desktop\ScreenHunter_1295 Oct. 15 16.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037585"/>
            <a:ext cx="4536504" cy="3327519"/>
          </a:xfrm>
          <a:prstGeom prst="rect">
            <a:avLst/>
          </a:prstGeom>
          <a:noFill/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-27384"/>
            <a:ext cx="1119610" cy="113048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4408" y="177218"/>
            <a:ext cx="704686" cy="8755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galeottie\Desktop\ScreenHunter_1304 Oct. 15 16.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51520" y="1628800"/>
            <a:ext cx="8540938" cy="4038880"/>
          </a:xfrm>
          <a:prstGeom prst="rect">
            <a:avLst/>
          </a:prstGeom>
          <a:noFill/>
        </p:spPr>
      </p:pic>
      <p:pic>
        <p:nvPicPr>
          <p:cNvPr id="4100" name="Picture 4" descr="P:\POLITICHE  COMUNITARIE\Educare questione di comunità\materiali da pubblicare\Giornate legalità scuola mafia maggio 2015\articolo prima pag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73016"/>
            <a:ext cx="2943551" cy="3086702"/>
          </a:xfrm>
          <a:prstGeom prst="rect">
            <a:avLst/>
          </a:prstGeom>
          <a:noFill/>
        </p:spPr>
      </p:pic>
      <p:pic>
        <p:nvPicPr>
          <p:cNvPr id="4101" name="Picture 5" descr="P:\POLITICHE  COMUNITARIE\Educare questione di comunità\materiali da pubblicare\Giornate legalità scuola mafia maggio 2015\articolo carli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8640"/>
            <a:ext cx="4587881" cy="1750914"/>
          </a:xfrm>
          <a:prstGeom prst="rect">
            <a:avLst/>
          </a:prstGeom>
          <a:noFill/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xmlns="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leottie\Desktop\ScreenHunter_1297 Oct. 15 16.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672408" cy="5153218"/>
          </a:xfrm>
          <a:prstGeom prst="rect">
            <a:avLst/>
          </a:prstGeom>
          <a:noFill/>
        </p:spPr>
      </p:pic>
      <p:pic>
        <p:nvPicPr>
          <p:cNvPr id="4099" name="Picture 3" descr="C:\Users\galeottie\Desktop\ScreenHunter_1298 Oct. 15 16.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529" y="764704"/>
            <a:ext cx="3591181" cy="5112568"/>
          </a:xfrm>
          <a:prstGeom prst="rect">
            <a:avLst/>
          </a:prstGeom>
          <a:noFill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xmlns="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galeottie\Desktop\ScreenHunter_1310 Oct. 15 17.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961" y="3573016"/>
            <a:ext cx="6092527" cy="2411542"/>
          </a:xfrm>
          <a:prstGeom prst="rect">
            <a:avLst/>
          </a:prstGeom>
          <a:noFill/>
        </p:spPr>
      </p:pic>
      <p:pic>
        <p:nvPicPr>
          <p:cNvPr id="6146" name="Picture 2" descr="C:\Users\galeottie\Desktop\ScreenHunter_1302 Oct. 15 16.46.jpg"/>
          <p:cNvPicPr>
            <a:picLocks noChangeAspect="1" noChangeArrowheads="1"/>
          </p:cNvPicPr>
          <p:nvPr/>
        </p:nvPicPr>
        <p:blipFill>
          <a:blip r:embed="rId3" cstate="print"/>
          <a:srcRect l="66296"/>
          <a:stretch>
            <a:fillRect/>
          </a:stretch>
        </p:blipFill>
        <p:spPr bwMode="auto">
          <a:xfrm>
            <a:off x="611560" y="474009"/>
            <a:ext cx="2664296" cy="5547279"/>
          </a:xfrm>
          <a:prstGeom prst="rect">
            <a:avLst/>
          </a:prstGeom>
          <a:noFill/>
        </p:spPr>
      </p:pic>
      <p:pic>
        <p:nvPicPr>
          <p:cNvPr id="6147" name="Picture 3" descr="C:\Users\galeottie\Desktop\ScreenHunter_1309 Oct. 15 17.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340768"/>
            <a:ext cx="4680520" cy="2108727"/>
          </a:xfrm>
          <a:prstGeom prst="rect">
            <a:avLst/>
          </a:prstGeom>
          <a:noFill/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DAF4AE7-BFB5-4528-4EBF-AE4450961E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4624"/>
            <a:ext cx="1119610" cy="113048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4447E4E9-C01E-DE2A-D6B9-8A05DAF9019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005" y="249226"/>
            <a:ext cx="704686" cy="875518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xmlns="" id="{1E0D1C4D-2850-C5C9-DC73-F435F4E487E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5865850"/>
            <a:ext cx="8718185" cy="8755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467</Words>
  <Application>Microsoft Office PowerPoint</Application>
  <PresentationFormat>Presentazione su schermo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Educare Project “BEYOND - Rural Communities pushing BEYOND COVID-19” ref: 101091100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Eddy Galeotti</dc:creator>
  <cp:lastModifiedBy>Eddy Galeotti</cp:lastModifiedBy>
  <cp:revision>34</cp:revision>
  <dcterms:created xsi:type="dcterms:W3CDTF">2021-09-07T07:40:36Z</dcterms:created>
  <dcterms:modified xsi:type="dcterms:W3CDTF">2023-11-10T16:13:44Z</dcterms:modified>
</cp:coreProperties>
</file>